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2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CB021-1FCF-4A41-9B15-856501649E7C}" type="datetimeFigureOut">
              <a:rPr lang="en-US" smtClean="0"/>
              <a:t>9/25/17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0E3B-ADB0-2D44-A04E-994E425F1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77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CB021-1FCF-4A41-9B15-856501649E7C}" type="datetimeFigureOut">
              <a:rPr lang="en-US" smtClean="0"/>
              <a:t>9/25/17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0E3B-ADB0-2D44-A04E-994E425F1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811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CB021-1FCF-4A41-9B15-856501649E7C}" type="datetimeFigureOut">
              <a:rPr lang="en-US" smtClean="0"/>
              <a:t>9/25/17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0E3B-ADB0-2D44-A04E-994E425F1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15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CB021-1FCF-4A41-9B15-856501649E7C}" type="datetimeFigureOut">
              <a:rPr lang="en-US" smtClean="0"/>
              <a:t>9/25/17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0E3B-ADB0-2D44-A04E-994E425F1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79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CB021-1FCF-4A41-9B15-856501649E7C}" type="datetimeFigureOut">
              <a:rPr lang="en-US" smtClean="0"/>
              <a:t>9/25/17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0E3B-ADB0-2D44-A04E-994E425F1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091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CB021-1FCF-4A41-9B15-856501649E7C}" type="datetimeFigureOut">
              <a:rPr lang="en-US" smtClean="0"/>
              <a:t>9/25/17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0E3B-ADB0-2D44-A04E-994E425F1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15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CB021-1FCF-4A41-9B15-856501649E7C}" type="datetimeFigureOut">
              <a:rPr lang="en-US" smtClean="0"/>
              <a:t>9/25/17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0E3B-ADB0-2D44-A04E-994E425F1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160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CB021-1FCF-4A41-9B15-856501649E7C}" type="datetimeFigureOut">
              <a:rPr lang="en-US" smtClean="0"/>
              <a:t>9/25/17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0E3B-ADB0-2D44-A04E-994E425F1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467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CB021-1FCF-4A41-9B15-856501649E7C}" type="datetimeFigureOut">
              <a:rPr lang="en-US" smtClean="0"/>
              <a:t>9/25/17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0E3B-ADB0-2D44-A04E-994E425F1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349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CB021-1FCF-4A41-9B15-856501649E7C}" type="datetimeFigureOut">
              <a:rPr lang="en-US" smtClean="0"/>
              <a:t>9/25/17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0E3B-ADB0-2D44-A04E-994E425F1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302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CB021-1FCF-4A41-9B15-856501649E7C}" type="datetimeFigureOut">
              <a:rPr lang="en-US" smtClean="0"/>
              <a:t>9/25/17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0E3B-ADB0-2D44-A04E-994E425F1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52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CB021-1FCF-4A41-9B15-856501649E7C}" type="datetimeFigureOut">
              <a:rPr lang="en-US" smtClean="0"/>
              <a:t>9/25/17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D0E3B-ADB0-2D44-A04E-994E425F1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685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1101" y="1850572"/>
            <a:ext cx="8776762" cy="33855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/>
              <a:t>NEWLY DISCOVERED FACTS ABOUT GLEN REST CEMETERY</a:t>
            </a:r>
            <a:endParaRPr lang="en-US" sz="2800" dirty="0"/>
          </a:p>
          <a:p>
            <a:pPr algn="ctr"/>
            <a:r>
              <a:rPr lang="en-US" sz="2800" dirty="0"/>
              <a:t> </a:t>
            </a:r>
          </a:p>
          <a:p>
            <a:pPr algn="ctr"/>
            <a:r>
              <a:rPr lang="en-US" sz="2800" dirty="0"/>
              <a:t>PRESENTATION AT MONTHLY MEETING</a:t>
            </a:r>
          </a:p>
          <a:p>
            <a:pPr algn="ctr"/>
            <a:r>
              <a:rPr lang="en-US" sz="2800" dirty="0"/>
              <a:t>KERR COUNTY HISTORICAL COMMISSION</a:t>
            </a:r>
          </a:p>
          <a:p>
            <a:pPr algn="ctr"/>
            <a:r>
              <a:rPr lang="en-US" sz="2800" dirty="0"/>
              <a:t>UNION CHURCH, KERRVILLE, TEXAS</a:t>
            </a:r>
          </a:p>
          <a:p>
            <a:pPr algn="ctr"/>
            <a:r>
              <a:rPr lang="en-US" sz="2800" dirty="0"/>
              <a:t>BY WEIR LABATT</a:t>
            </a:r>
          </a:p>
          <a:p>
            <a:pPr algn="ctr"/>
            <a:r>
              <a:rPr lang="en-US" sz="2800" dirty="0"/>
              <a:t>November 20, 2017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197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7-10-01 at 6.56.4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841500"/>
            <a:ext cx="6400800" cy="317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184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7-10-01 at 6.57.0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000" y="1498600"/>
            <a:ext cx="5842000" cy="386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9503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7-10-01 at 6.58.2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5100" y="1790700"/>
            <a:ext cx="627380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3756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53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NEW PROJECT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9" name="Content Placeholder 8" descr="Screen Shot 2017-10-01 at 7.01.44 PM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0480" b="-50480"/>
          <a:stretch>
            <a:fillRect/>
          </a:stretch>
        </p:blipFill>
        <p:spPr>
          <a:xfrm>
            <a:off x="457200" y="1668463"/>
            <a:ext cx="4040188" cy="4892675"/>
          </a:xfrm>
        </p:spPr>
      </p:pic>
      <p:pic>
        <p:nvPicPr>
          <p:cNvPr id="10" name="Content Placeholder 9" descr="Screen Shot 2017-10-01 at 7.01.49 PM.png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5948" b="-65948"/>
          <a:stretch>
            <a:fillRect/>
          </a:stretch>
        </p:blipFill>
        <p:spPr>
          <a:xfrm>
            <a:off x="4645025" y="1668463"/>
            <a:ext cx="4041775" cy="4892675"/>
          </a:xfrm>
        </p:spPr>
      </p:pic>
      <p:sp>
        <p:nvSpPr>
          <p:cNvPr id="8" name="TextBox 7"/>
          <p:cNvSpPr txBox="1"/>
          <p:nvPr/>
        </p:nvSpPr>
        <p:spPr>
          <a:xfrm>
            <a:off x="927650" y="800254"/>
            <a:ext cx="7791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Column O in </a:t>
            </a:r>
            <a:r>
              <a:rPr lang="en-US" u="sng" dirty="0" err="1"/>
              <a:t>Glenrestcemetery.com</a:t>
            </a:r>
            <a:r>
              <a:rPr lang="en-US" dirty="0"/>
              <a:t> with codes that indicate Military Service (includes Texas Rangers)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6245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7-10-01 at 7.02.3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500" y="1066800"/>
            <a:ext cx="4953000" cy="420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6410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8817" y="1168578"/>
            <a:ext cx="7973607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“Here lies nothing but a shell for her spirit survives in all of us” </a:t>
            </a:r>
            <a:endParaRPr lang="en-US" sz="2400" dirty="0" smtClean="0"/>
          </a:p>
          <a:p>
            <a:pPr algn="ctr"/>
            <a:r>
              <a:rPr lang="en-US" sz="2400" dirty="0" smtClean="0"/>
              <a:t>Alice </a:t>
            </a:r>
            <a:r>
              <a:rPr lang="en-US" sz="2400" dirty="0"/>
              <a:t>Tatum Hansen on her Headstone 8-54-05</a:t>
            </a:r>
          </a:p>
          <a:p>
            <a:pPr algn="ctr"/>
            <a:r>
              <a:rPr lang="en-US" sz="2400" dirty="0"/>
              <a:t> </a:t>
            </a:r>
          </a:p>
          <a:p>
            <a:pPr algn="ctr"/>
            <a:r>
              <a:rPr lang="en-US" sz="2400" dirty="0"/>
              <a:t>“They are not dead</a:t>
            </a:r>
          </a:p>
          <a:p>
            <a:pPr algn="ctr"/>
            <a:r>
              <a:rPr lang="en-US" sz="2400" dirty="0"/>
              <a:t>  who live in lives </a:t>
            </a:r>
          </a:p>
          <a:p>
            <a:pPr algn="ctr"/>
            <a:r>
              <a:rPr lang="en-US" sz="2400" dirty="0"/>
              <a:t>  they leave behind.</a:t>
            </a:r>
          </a:p>
          <a:p>
            <a:pPr algn="ctr"/>
            <a:r>
              <a:rPr lang="en-US" sz="2400" dirty="0"/>
              <a:t>  In those whom</a:t>
            </a:r>
          </a:p>
          <a:p>
            <a:pPr algn="ctr"/>
            <a:r>
              <a:rPr lang="en-US" sz="2400" dirty="0"/>
              <a:t>  They have blessed, </a:t>
            </a:r>
          </a:p>
          <a:p>
            <a:pPr algn="ctr"/>
            <a:r>
              <a:rPr lang="en-US" sz="2400" dirty="0"/>
              <a:t>  They have a life again.”</a:t>
            </a:r>
          </a:p>
          <a:p>
            <a:pPr algn="ctr"/>
            <a:r>
              <a:rPr lang="en-US" sz="2400" dirty="0"/>
              <a:t> </a:t>
            </a:r>
          </a:p>
          <a:p>
            <a:pPr algn="ctr"/>
            <a:r>
              <a:rPr lang="en-US" sz="2400" dirty="0"/>
              <a:t>From: </a:t>
            </a:r>
            <a:r>
              <a:rPr lang="en-US" sz="2400" i="1" dirty="0"/>
              <a:t>No Ordinary Time</a:t>
            </a:r>
            <a:r>
              <a:rPr lang="en-US" sz="2400" dirty="0"/>
              <a:t> p. 2750</a:t>
            </a:r>
          </a:p>
          <a:p>
            <a:pPr algn="ctr"/>
            <a:r>
              <a:rPr lang="en-US" sz="2400" dirty="0"/>
              <a:t>Eleanor and Franklin Delano Roosevelt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29722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8429"/>
            <a:ext cx="8229600" cy="62229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“We must never, ever forget who the people in the cemeteries were.</a:t>
            </a:r>
          </a:p>
          <a:p>
            <a:pPr marL="0" indent="0" algn="ctr">
              <a:buNone/>
            </a:pPr>
            <a:r>
              <a:rPr lang="en-US" dirty="0"/>
              <a:t>What did they do?</a:t>
            </a:r>
          </a:p>
          <a:p>
            <a:pPr marL="0" indent="0" algn="ctr">
              <a:buNone/>
            </a:pPr>
            <a:r>
              <a:rPr lang="en-US" dirty="0"/>
              <a:t>Where did they come from?</a:t>
            </a:r>
          </a:p>
          <a:p>
            <a:pPr marL="0" indent="0" algn="ctr">
              <a:buNone/>
            </a:pPr>
            <a:r>
              <a:rPr lang="en-US" dirty="0"/>
              <a:t>What did they leave behind?</a:t>
            </a:r>
          </a:p>
          <a:p>
            <a:pPr marL="0" indent="0" algn="ctr">
              <a:buNone/>
            </a:pPr>
            <a:r>
              <a:rPr lang="en-US" dirty="0"/>
              <a:t>We owe it to them to find out everything we can.</a:t>
            </a:r>
          </a:p>
          <a:p>
            <a:pPr marL="0" indent="0" algn="ctr">
              <a:buNone/>
            </a:pPr>
            <a:r>
              <a:rPr lang="en-US" dirty="0"/>
              <a:t>Without their sacrifice, who knows what the world would be like?”</a:t>
            </a:r>
          </a:p>
          <a:p>
            <a:pPr marL="0" indent="0" algn="ctr">
              <a:buNone/>
            </a:pPr>
            <a:r>
              <a:rPr lang="en-US" dirty="0"/>
              <a:t> </a:t>
            </a:r>
          </a:p>
          <a:p>
            <a:pPr marL="0" indent="0" algn="ctr">
              <a:buNone/>
            </a:pPr>
            <a:r>
              <a:rPr lang="en-US" sz="1900" dirty="0"/>
              <a:t>Arthur Brookes, former associate, Cambridge American Cemetery and Memorial                                                              Cambridge, Great Britain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67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Shot 2017-09-29 at 5.40.35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87" r="-18187"/>
          <a:stretch>
            <a:fillRect/>
          </a:stretch>
        </p:blipFill>
        <p:spPr>
          <a:xfrm>
            <a:off x="-1675067" y="354805"/>
            <a:ext cx="12693622" cy="6480968"/>
          </a:xfrm>
        </p:spPr>
      </p:pic>
    </p:spTree>
    <p:extLst>
      <p:ext uri="{BB962C8B-B14F-4D97-AF65-F5344CB8AC3E}">
        <p14:creationId xmlns:p14="http://schemas.microsoft.com/office/powerpoint/2010/main" val="1172845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MOST NUMEROUS NAMES FOUND IN GLEN REST CEMETERY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7" name="Content Placeholder 6" descr="Screen Shot 2017-10-01 at 6.49.03 PM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758" r="-8758"/>
          <a:stretch>
            <a:fillRect/>
          </a:stretch>
        </p:blipFill>
        <p:spPr>
          <a:xfrm>
            <a:off x="457200" y="1270000"/>
            <a:ext cx="4040188" cy="4856163"/>
          </a:xfrm>
        </p:spPr>
      </p:pic>
      <p:pic>
        <p:nvPicPr>
          <p:cNvPr id="8" name="Content Placeholder 7" descr="Screen Shot 2017-10-01 at 6.49.10 PM.png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447" b="-9447"/>
          <a:stretch>
            <a:fillRect/>
          </a:stretch>
        </p:blipFill>
        <p:spPr>
          <a:xfrm>
            <a:off x="4645025" y="1270000"/>
            <a:ext cx="4041775" cy="4856163"/>
          </a:xfrm>
        </p:spPr>
      </p:pic>
    </p:spTree>
    <p:extLst>
      <p:ext uri="{BB962C8B-B14F-4D97-AF65-F5344CB8AC3E}">
        <p14:creationId xmlns:p14="http://schemas.microsoft.com/office/powerpoint/2010/main" val="2573529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7-10-01 at 6.49.5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8700" y="774700"/>
            <a:ext cx="4546600" cy="529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037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LIVED TO 100 YEARS OF AGE (17)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pic>
        <p:nvPicPr>
          <p:cNvPr id="7" name="Content Placeholder 6" descr="Screen Shot 2017-10-01 at 6.51.16 PM.png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528" b="471"/>
          <a:stretch/>
        </p:blipFill>
        <p:spPr>
          <a:xfrm>
            <a:off x="457200" y="1669143"/>
            <a:ext cx="4040188" cy="4045857"/>
          </a:xfrm>
        </p:spPr>
      </p:pic>
      <p:pic>
        <p:nvPicPr>
          <p:cNvPr id="8" name="Content Placeholder 7" descr="Screen Shot 2017-10-01 at 6.52.14 PM.png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3790" b="-13790"/>
          <a:stretch>
            <a:fillRect/>
          </a:stretch>
        </p:blipFill>
        <p:spPr>
          <a:xfrm>
            <a:off x="4645025" y="1417638"/>
            <a:ext cx="4041775" cy="4708525"/>
          </a:xfrm>
        </p:spPr>
      </p:pic>
      <p:pic>
        <p:nvPicPr>
          <p:cNvPr id="9" name="Picture 8" descr="Screen Shot 2017-10-01 at 6.52.44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9700" y="5827713"/>
            <a:ext cx="6311900" cy="59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883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Shot 2017-10-01 at 6.53.2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7900" y="1088572"/>
            <a:ext cx="4635500" cy="1905000"/>
          </a:xfrm>
          <a:prstGeom prst="rect">
            <a:avLst/>
          </a:prstGeom>
        </p:spPr>
      </p:pic>
      <p:pic>
        <p:nvPicPr>
          <p:cNvPr id="4" name="Picture 3" descr="Screen Shot 2017-10-01 at 6.53.3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0900" y="3878942"/>
            <a:ext cx="4762500" cy="165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541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7-10-01 at 6.53.3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0700" y="805542"/>
            <a:ext cx="5562600" cy="2743200"/>
          </a:xfrm>
          <a:prstGeom prst="rect">
            <a:avLst/>
          </a:prstGeom>
        </p:spPr>
      </p:pic>
      <p:pic>
        <p:nvPicPr>
          <p:cNvPr id="3" name="Picture 2" descr="Screen Shot 2017-10-01 at 6.53.50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000" y="3782785"/>
            <a:ext cx="5829300" cy="214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680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7-10-01 at 6.56.1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1400" y="1572986"/>
            <a:ext cx="4508500" cy="326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673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9268</TotalTime>
  <Words>126</Words>
  <Application>Microsoft Macintosh PowerPoint</Application>
  <PresentationFormat>On-screen Show (4:3)</PresentationFormat>
  <Paragraphs>31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MOST NUMEROUS NAMES FOUND IN GLEN REST CEMETERY </vt:lpstr>
      <vt:lpstr>PowerPoint Presentation</vt:lpstr>
      <vt:lpstr>LIVED TO 100 YEARS OF AGE (17)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NEW PROJECT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Faculty</dc:creator>
  <cp:lastModifiedBy>Faculty</cp:lastModifiedBy>
  <cp:revision>5</cp:revision>
  <dcterms:created xsi:type="dcterms:W3CDTF">2017-09-25T13:35:29Z</dcterms:created>
  <dcterms:modified xsi:type="dcterms:W3CDTF">2017-10-02T00:04:17Z</dcterms:modified>
</cp:coreProperties>
</file>